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12192000" cy="6858000"/>
  <p:notesSz cx="6858000" cy="9144000"/>
  <p:defaultTextStyle>
    <a:defPPr rtl="0">
      <a:defRPr lang="ro-RO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  <p:ext uri="{2D200454-40CA-4A62-9FC3-DE9A4176ACB9}">
      <p15:notes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E7FA2B9-9AA0-9750-6A85-A28C0648441F}" v="241" dt="2024-09-05T15:31:40.68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84" autoAdjust="0"/>
    <p:restoredTop sz="94660"/>
  </p:normalViewPr>
  <p:slideViewPr>
    <p:cSldViewPr snapToGrid="0">
      <p:cViewPr>
        <p:scale>
          <a:sx n="80" d="100"/>
          <a:sy n="80" d="100"/>
        </p:scale>
        <p:origin x="-120" y="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6" d="100"/>
          <a:sy n="86" d="100"/>
        </p:scale>
        <p:origin x="3858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Relationship Id="rId9" Type="http://schemas.microsoft.com/office/2015/10/relationships/revisionInfo" Target="revisionInfo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stituent antet 1">
            <a:extLst>
              <a:ext uri="{FF2B5EF4-FFF2-40B4-BE49-F238E27FC236}">
                <a16:creationId xmlns:a16="http://schemas.microsoft.com/office/drawing/2014/main" xmlns="" id="{06561E58-C132-4D25-8CEA-3CFF5B7DBFB0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o-RO"/>
          </a:p>
        </p:txBody>
      </p:sp>
      <p:sp>
        <p:nvSpPr>
          <p:cNvPr id="3" name="Substituent dată 2">
            <a:extLst>
              <a:ext uri="{FF2B5EF4-FFF2-40B4-BE49-F238E27FC236}">
                <a16:creationId xmlns:a16="http://schemas.microsoft.com/office/drawing/2014/main" xmlns="" id="{E394AF33-69A5-4451-8CCE-8345E360C39A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79F6863-384B-4CA4-8DBF-CD303D369817}" type="datetime1">
              <a:rPr lang="ro-RO" smtClean="0"/>
              <a:t>05.09.2024</a:t>
            </a:fld>
            <a:endParaRPr lang="ro-RO" dirty="0"/>
          </a:p>
        </p:txBody>
      </p:sp>
      <p:sp>
        <p:nvSpPr>
          <p:cNvPr id="4" name="Substituent subsol 3">
            <a:extLst>
              <a:ext uri="{FF2B5EF4-FFF2-40B4-BE49-F238E27FC236}">
                <a16:creationId xmlns:a16="http://schemas.microsoft.com/office/drawing/2014/main" xmlns="" id="{49D1F1BD-26F2-44B3-8627-9527A30D8A3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o-RO"/>
          </a:p>
        </p:txBody>
      </p:sp>
      <p:sp>
        <p:nvSpPr>
          <p:cNvPr id="5" name="Substituent număr diapozitiv 4">
            <a:extLst>
              <a:ext uri="{FF2B5EF4-FFF2-40B4-BE49-F238E27FC236}">
                <a16:creationId xmlns:a16="http://schemas.microsoft.com/office/drawing/2014/main" xmlns="" id="{4BBB9F9D-3F74-4A74-8DAB-271AE4B03B03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A195B42-533F-4117-9978-A725B255DFF9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113757064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stituent ante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o-RO" noProof="0"/>
          </a:p>
        </p:txBody>
      </p:sp>
      <p:sp>
        <p:nvSpPr>
          <p:cNvPr id="3" name="Substituent dată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3683491-B64C-487D-8027-7F798A67912D}" type="datetime1">
              <a:rPr lang="ro-RO" noProof="0" smtClean="0"/>
              <a:pPr/>
              <a:t>05.09.2024</a:t>
            </a:fld>
            <a:endParaRPr lang="ro-RO" noProof="0"/>
          </a:p>
        </p:txBody>
      </p:sp>
      <p:sp>
        <p:nvSpPr>
          <p:cNvPr id="4" name="Substituent imagine diapozitiv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o-RO" noProof="0"/>
          </a:p>
        </p:txBody>
      </p:sp>
      <p:sp>
        <p:nvSpPr>
          <p:cNvPr id="5" name="Substituent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it-IT" dirty="0"/>
              <a:t>Faceţi clic pentru a edita Master stiluri text</a:t>
            </a:r>
            <a:endParaRPr lang="ro" dirty="0"/>
          </a:p>
          <a:p>
            <a:pPr lvl="1" rtl="0"/>
            <a:r>
              <a:rPr lang="ro" dirty="0"/>
              <a:t>Al doilea nivel</a:t>
            </a:r>
          </a:p>
          <a:p>
            <a:pPr lvl="2" rtl="0"/>
            <a:r>
              <a:rPr lang="ro" dirty="0"/>
              <a:t>Al treilea nivel</a:t>
            </a:r>
          </a:p>
          <a:p>
            <a:pPr lvl="3" rtl="0"/>
            <a:r>
              <a:rPr lang="ro" dirty="0"/>
              <a:t>Al patrulea nivel</a:t>
            </a:r>
          </a:p>
          <a:p>
            <a:pPr lvl="4" rtl="0"/>
            <a:r>
              <a:rPr lang="ro" dirty="0"/>
              <a:t>Al cincilea nivel</a:t>
            </a:r>
            <a:endParaRPr lang="en-US" dirty="0"/>
          </a:p>
        </p:txBody>
      </p:sp>
      <p:sp>
        <p:nvSpPr>
          <p:cNvPr id="6" name="Substituent subsol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o-RO" noProof="0"/>
          </a:p>
        </p:txBody>
      </p:sp>
      <p:sp>
        <p:nvSpPr>
          <p:cNvPr id="7" name="Substituent număr diapozitiv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E99E96A-5CA6-4D4E-BCEC-9BB19632420E}" type="slidenum">
              <a:rPr lang="ro-RO" noProof="0" smtClean="0"/>
              <a:t>‹#›</a:t>
            </a:fld>
            <a:endParaRPr lang="ro-RO" noProof="0"/>
          </a:p>
        </p:txBody>
      </p:sp>
    </p:spTree>
    <p:extLst>
      <p:ext uri="{BB962C8B-B14F-4D97-AF65-F5344CB8AC3E}">
        <p14:creationId xmlns:p14="http://schemas.microsoft.com/office/powerpoint/2010/main" val="1729114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stituent imagine diapozitiv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ubstituent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4" name="Substituent număr diapozitiv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E99E96A-5CA6-4D4E-BCEC-9BB19632420E}" type="slidenum">
              <a:rPr lang="ro-RO" smtClean="0"/>
              <a:t>1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181032340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zitiv tit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rtlCol="0" anchor="b">
            <a:normAutofit/>
          </a:bodyPr>
          <a:lstStyle>
            <a:lvl1pPr>
              <a:defRPr sz="5400"/>
            </a:lvl1pPr>
          </a:lstStyle>
          <a:p>
            <a:pPr rtl="0"/>
            <a:r>
              <a:rPr lang="ro-RO" noProof="0"/>
              <a:t>Faceți clic pentru a edita stilul de titlu coordonator</a:t>
            </a:r>
          </a:p>
        </p:txBody>
      </p:sp>
      <p:sp>
        <p:nvSpPr>
          <p:cNvPr id="3" name="Subtitlu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rtlCol="0"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rtl="0"/>
            <a:r>
              <a:rPr lang="ro-RO" noProof="0"/>
              <a:t>Faceți clic pentru a edita stilul de subtitlu coordonator</a:t>
            </a:r>
          </a:p>
        </p:txBody>
      </p:sp>
      <p:sp>
        <p:nvSpPr>
          <p:cNvPr id="4" name="Substituent dată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1987360B-7605-49BB-AB98-B37CD8F1F70D}" type="datetime1">
              <a:rPr lang="ro-RO" noProof="0" smtClean="0"/>
              <a:t>05.09.2024</a:t>
            </a:fld>
            <a:endParaRPr lang="ro-RO" noProof="0"/>
          </a:p>
        </p:txBody>
      </p:sp>
      <p:sp>
        <p:nvSpPr>
          <p:cNvPr id="5" name="Substituent subsol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o-RO" noProof="0"/>
          </a:p>
        </p:txBody>
      </p:sp>
      <p:sp>
        <p:nvSpPr>
          <p:cNvPr id="7" name="Formă liberă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ubstituent număr diapozitiv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 rtlCol="0"/>
          <a:lstStyle/>
          <a:p>
            <a:pPr rtl="0"/>
            <a:fld id="{D57F1E4F-1CFF-5643-939E-217C01CDF565}" type="slidenum">
              <a:rPr lang="ro-RO" noProof="0" smtClean="0"/>
              <a:pPr rtl="0"/>
              <a:t>‹#›</a:t>
            </a:fld>
            <a:endParaRPr lang="ro-RO" noProof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u și legend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rtlCol="0" anchor="ctr">
            <a:normAutofit/>
          </a:bodyPr>
          <a:lstStyle>
            <a:lvl1pPr algn="l">
              <a:defRPr sz="4800" b="0" cap="none"/>
            </a:lvl1pPr>
          </a:lstStyle>
          <a:p>
            <a:pPr rtl="0"/>
            <a:r>
              <a:rPr lang="ro-RO" noProof="0"/>
              <a:t>Faceți clic pentru a edita stilul de titlu coordonator</a:t>
            </a:r>
          </a:p>
        </p:txBody>
      </p:sp>
      <p:sp>
        <p:nvSpPr>
          <p:cNvPr id="3" name="Substituent text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rtlCol="0"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ro-RO" noProof="0" dirty="0" err="1"/>
              <a:t>Faceţi</a:t>
            </a:r>
            <a:r>
              <a:rPr lang="ro-RO" noProof="0" dirty="0"/>
              <a:t> clic pentru a edita Master stiluri text</a:t>
            </a:r>
          </a:p>
        </p:txBody>
      </p:sp>
      <p:sp>
        <p:nvSpPr>
          <p:cNvPr id="4" name="Substituent dată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68F49538-722B-4DF9-8C2E-0EBB92CDE02B}" type="datetime1">
              <a:rPr lang="ro-RO" noProof="0" smtClean="0"/>
              <a:t>05.09.2024</a:t>
            </a:fld>
            <a:endParaRPr lang="ro-RO" noProof="0"/>
          </a:p>
        </p:txBody>
      </p:sp>
      <p:sp>
        <p:nvSpPr>
          <p:cNvPr id="5" name="Substituent subsol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o-RO" noProof="0"/>
          </a:p>
        </p:txBody>
      </p:sp>
      <p:sp>
        <p:nvSpPr>
          <p:cNvPr id="9" name="Formă liberă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ubstituent număr diapozitiv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 rtlCol="0"/>
          <a:lstStyle/>
          <a:p>
            <a:pPr rtl="0"/>
            <a:fld id="{D57F1E4F-1CFF-5643-939E-217C01CDF565}" type="slidenum">
              <a:rPr lang="ro-RO" noProof="0" smtClean="0"/>
              <a:pPr rtl="0"/>
              <a:t>‹#›</a:t>
            </a:fld>
            <a:endParaRPr lang="ro-RO" noProof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 cu legend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rtlCol="0" anchor="ctr">
            <a:normAutofit/>
          </a:bodyPr>
          <a:lstStyle>
            <a:lvl1pPr algn="l">
              <a:defRPr sz="4800" b="0" cap="none"/>
            </a:lvl1pPr>
          </a:lstStyle>
          <a:p>
            <a:pPr rtl="0"/>
            <a:r>
              <a:rPr lang="ro-RO" noProof="0"/>
              <a:t>Faceți clic pentru a edita stilul de titlu coordonator</a:t>
            </a:r>
          </a:p>
        </p:txBody>
      </p:sp>
      <p:sp>
        <p:nvSpPr>
          <p:cNvPr id="13" name="Substituent text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 rtl="0"/>
            <a:r>
              <a:rPr lang="ro-RO" noProof="0" dirty="0" err="1"/>
              <a:t>Faceţi</a:t>
            </a:r>
            <a:r>
              <a:rPr lang="ro-RO" noProof="0" dirty="0"/>
              <a:t> clic pentru a edita Master stiluri text</a:t>
            </a:r>
          </a:p>
        </p:txBody>
      </p:sp>
      <p:sp>
        <p:nvSpPr>
          <p:cNvPr id="3" name="Substituent text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rtlCol="0"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ro-RO" noProof="0" dirty="0" err="1"/>
              <a:t>Faceţi</a:t>
            </a:r>
            <a:r>
              <a:rPr lang="ro-RO" noProof="0" dirty="0"/>
              <a:t> clic pentru a edita Master stiluri text</a:t>
            </a:r>
          </a:p>
        </p:txBody>
      </p:sp>
      <p:sp>
        <p:nvSpPr>
          <p:cNvPr id="4" name="Substituent dată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E1921CE2-9A57-4536-B379-F9AC7A7732C9}" type="datetime1">
              <a:rPr lang="ro-RO" noProof="0" smtClean="0"/>
              <a:t>05.09.2024</a:t>
            </a:fld>
            <a:endParaRPr lang="ro-RO" noProof="0"/>
          </a:p>
        </p:txBody>
      </p:sp>
      <p:sp>
        <p:nvSpPr>
          <p:cNvPr id="5" name="Substituent subsol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o-RO" noProof="0"/>
          </a:p>
        </p:txBody>
      </p:sp>
      <p:sp>
        <p:nvSpPr>
          <p:cNvPr id="11" name="Formă liberă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ubstituent număr diapozitiv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 rtlCol="0"/>
          <a:lstStyle/>
          <a:p>
            <a:pPr rtl="0"/>
            <a:fld id="{D57F1E4F-1CFF-5643-939E-217C01CDF565}" type="slidenum">
              <a:rPr lang="ro-RO" noProof="0" smtClean="0"/>
              <a:pPr rtl="0"/>
              <a:t>‹#›</a:t>
            </a:fld>
            <a:endParaRPr lang="ro-RO" noProof="0"/>
          </a:p>
        </p:txBody>
      </p:sp>
      <p:sp>
        <p:nvSpPr>
          <p:cNvPr id="14" name="Casetă text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rtl="0"/>
            <a:r>
              <a:rPr lang="ro-RO" sz="8000" noProof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„</a:t>
            </a:r>
          </a:p>
        </p:txBody>
      </p:sp>
      <p:sp>
        <p:nvSpPr>
          <p:cNvPr id="15" name="Casetă text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rtl="0"/>
            <a:r>
              <a:rPr lang="ro-RO" sz="8000" noProof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iș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rtlCol="0" anchor="b">
            <a:normAutofit/>
          </a:bodyPr>
          <a:lstStyle>
            <a:lvl1pPr algn="l">
              <a:defRPr sz="4800" b="0"/>
            </a:lvl1pPr>
          </a:lstStyle>
          <a:p>
            <a:pPr rtl="0"/>
            <a:r>
              <a:rPr lang="ro-RO" noProof="0"/>
              <a:t>Faceți clic pentru a edita stilul de titlu coordonator</a:t>
            </a:r>
          </a:p>
        </p:txBody>
      </p:sp>
      <p:sp>
        <p:nvSpPr>
          <p:cNvPr id="4" name="Substituent text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lvl="0" rtl="0"/>
            <a:r>
              <a:rPr lang="ro-RO" noProof="0" dirty="0" err="1"/>
              <a:t>Faceţi</a:t>
            </a:r>
            <a:r>
              <a:rPr lang="ro-RO" noProof="0" dirty="0"/>
              <a:t> clic pentru a edita Master stiluri text</a:t>
            </a:r>
          </a:p>
        </p:txBody>
      </p:sp>
      <p:sp>
        <p:nvSpPr>
          <p:cNvPr id="5" name="Substituent dată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416CCB17-631B-41E0-A25F-5EADF47922AD}" type="datetime1">
              <a:rPr lang="ro-RO" noProof="0" smtClean="0"/>
              <a:t>05.09.2024</a:t>
            </a:fld>
            <a:endParaRPr lang="ro-RO" noProof="0"/>
          </a:p>
        </p:txBody>
      </p:sp>
      <p:sp>
        <p:nvSpPr>
          <p:cNvPr id="6" name="Substituent subsol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o-RO" noProof="0"/>
          </a:p>
        </p:txBody>
      </p:sp>
      <p:sp>
        <p:nvSpPr>
          <p:cNvPr id="9" name="Formă liberă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ubstituent număr diapozitiv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 rtlCol="0"/>
          <a:lstStyle/>
          <a:p>
            <a:pPr rtl="0"/>
            <a:fld id="{D57F1E4F-1CFF-5643-939E-217C01CDF565}" type="slidenum">
              <a:rPr lang="ro-RO" noProof="0" smtClean="0"/>
              <a:pPr rtl="0"/>
              <a:t>‹#›</a:t>
            </a:fld>
            <a:endParaRPr lang="ro-RO" noProof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ișă de nume cu ci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u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rtlCol="0" anchor="ctr">
            <a:normAutofit/>
          </a:bodyPr>
          <a:lstStyle>
            <a:lvl1pPr algn="l">
              <a:defRPr sz="4800" b="0" cap="none"/>
            </a:lvl1pPr>
          </a:lstStyle>
          <a:p>
            <a:pPr rtl="0"/>
            <a:r>
              <a:rPr lang="ro-RO" noProof="0"/>
              <a:t>Faceți clic pentru a edita stilul de titlu coordonator</a:t>
            </a:r>
          </a:p>
        </p:txBody>
      </p:sp>
      <p:sp>
        <p:nvSpPr>
          <p:cNvPr id="21" name="Substituent text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rtlCol="0"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 rtl="0"/>
            <a:r>
              <a:rPr lang="ro-RO" noProof="0" dirty="0" err="1"/>
              <a:t>Faceţi</a:t>
            </a:r>
            <a:r>
              <a:rPr lang="ro-RO" noProof="0" dirty="0"/>
              <a:t> clic pentru a edita Master stiluri text</a:t>
            </a:r>
          </a:p>
        </p:txBody>
      </p:sp>
      <p:sp>
        <p:nvSpPr>
          <p:cNvPr id="4" name="Substituent text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lvl="0" rtl="0"/>
            <a:r>
              <a:rPr lang="ro-RO" noProof="0" dirty="0" err="1"/>
              <a:t>Faceţi</a:t>
            </a:r>
            <a:r>
              <a:rPr lang="ro-RO" noProof="0" dirty="0"/>
              <a:t> clic pentru a edita Master stiluri text</a:t>
            </a:r>
          </a:p>
        </p:txBody>
      </p:sp>
      <p:sp>
        <p:nvSpPr>
          <p:cNvPr id="5" name="Substituent dată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7DB1CBAD-3299-4D4A-86A4-956E885372C7}" type="datetime1">
              <a:rPr lang="ro-RO" noProof="0" smtClean="0"/>
              <a:t>05.09.2024</a:t>
            </a:fld>
            <a:endParaRPr lang="ro-RO" noProof="0"/>
          </a:p>
        </p:txBody>
      </p:sp>
      <p:sp>
        <p:nvSpPr>
          <p:cNvPr id="6" name="Substituent subsol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o-RO" noProof="0"/>
          </a:p>
        </p:txBody>
      </p:sp>
      <p:sp>
        <p:nvSpPr>
          <p:cNvPr id="11" name="Formă liberă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ubstituent număr diapozitiv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 rtlCol="0"/>
          <a:lstStyle/>
          <a:p>
            <a:pPr rtl="0"/>
            <a:fld id="{D57F1E4F-1CFF-5643-939E-217C01CDF565}" type="slidenum">
              <a:rPr lang="ro-RO" noProof="0" smtClean="0"/>
              <a:pPr rtl="0"/>
              <a:t>‹#›</a:t>
            </a:fld>
            <a:endParaRPr lang="ro-RO" noProof="0"/>
          </a:p>
        </p:txBody>
      </p:sp>
      <p:sp>
        <p:nvSpPr>
          <p:cNvPr id="17" name="Casetă text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rtl="0"/>
            <a:r>
              <a:rPr lang="ro-RO" sz="8000" noProof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„</a:t>
            </a:r>
          </a:p>
        </p:txBody>
      </p:sp>
      <p:sp>
        <p:nvSpPr>
          <p:cNvPr id="18" name="Casetă text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rtl="0"/>
            <a:r>
              <a:rPr lang="ro-RO" sz="8000" noProof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devărat sau fal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rtlCol="0" anchor="ctr">
            <a:normAutofit/>
          </a:bodyPr>
          <a:lstStyle>
            <a:lvl1pPr algn="l">
              <a:defRPr sz="4800" b="0"/>
            </a:lvl1pPr>
          </a:lstStyle>
          <a:p>
            <a:pPr rtl="0"/>
            <a:r>
              <a:rPr lang="ro-RO" noProof="0"/>
              <a:t>Faceți clic pentru a edita stilul de titlu coordonator</a:t>
            </a:r>
          </a:p>
        </p:txBody>
      </p:sp>
      <p:sp>
        <p:nvSpPr>
          <p:cNvPr id="21" name="Substituent text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rtlCol="0"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 rtl="0"/>
            <a:r>
              <a:rPr lang="ro-RO" noProof="0" dirty="0" err="1"/>
              <a:t>Faceţi</a:t>
            </a:r>
            <a:r>
              <a:rPr lang="ro-RO" noProof="0" dirty="0"/>
              <a:t> clic pentru a edita Master stiluri text</a:t>
            </a:r>
          </a:p>
        </p:txBody>
      </p:sp>
      <p:sp>
        <p:nvSpPr>
          <p:cNvPr id="4" name="Substituent text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lvl="0" rtl="0"/>
            <a:r>
              <a:rPr lang="ro-RO" noProof="0" dirty="0" err="1"/>
              <a:t>Faceţi</a:t>
            </a:r>
            <a:r>
              <a:rPr lang="ro-RO" noProof="0" dirty="0"/>
              <a:t> clic pentru a edita Master stiluri text</a:t>
            </a:r>
          </a:p>
        </p:txBody>
      </p:sp>
      <p:sp>
        <p:nvSpPr>
          <p:cNvPr id="5" name="Substituent dată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8D42D86C-39EE-4EB4-B2DF-66B45F8D695E}" type="datetime1">
              <a:rPr lang="ro-RO" noProof="0" smtClean="0"/>
              <a:t>05.09.2024</a:t>
            </a:fld>
            <a:endParaRPr lang="ro-RO" noProof="0"/>
          </a:p>
        </p:txBody>
      </p:sp>
      <p:sp>
        <p:nvSpPr>
          <p:cNvPr id="6" name="Substituent subsol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o-RO" noProof="0"/>
          </a:p>
        </p:txBody>
      </p:sp>
      <p:sp>
        <p:nvSpPr>
          <p:cNvPr id="9" name="Formă liberă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ubstituent număr diapozitiv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 rtlCol="0"/>
          <a:lstStyle/>
          <a:p>
            <a:pPr rtl="0"/>
            <a:fld id="{D57F1E4F-1CFF-5643-939E-217C01CDF565}" type="slidenum">
              <a:rPr lang="ro-RO" noProof="0" smtClean="0"/>
              <a:pPr rtl="0"/>
              <a:t>‹#›</a:t>
            </a:fld>
            <a:endParaRPr lang="ro-RO" noProof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ext vertical și tit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ro-RO" noProof="0"/>
              <a:t>Faceți clic pentru a edita stilul de titlu coordonator</a:t>
            </a:r>
          </a:p>
        </p:txBody>
      </p:sp>
      <p:sp>
        <p:nvSpPr>
          <p:cNvPr id="3" name="Substituent text vertical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 anchor="t"/>
          <a:lstStyle/>
          <a:p>
            <a:pPr lvl="0" rtl="0"/>
            <a:r>
              <a:rPr lang="ro-RO" noProof="0" dirty="0" err="1"/>
              <a:t>Faceţi</a:t>
            </a:r>
            <a:r>
              <a:rPr lang="ro-RO" noProof="0" dirty="0"/>
              <a:t> clic pentru a edita Master stiluri text</a:t>
            </a:r>
          </a:p>
          <a:p>
            <a:pPr lvl="1" rtl="0"/>
            <a:r>
              <a:rPr lang="ro-RO" noProof="0" dirty="0"/>
              <a:t>Al doilea nivel</a:t>
            </a:r>
          </a:p>
          <a:p>
            <a:pPr lvl="2" rtl="0"/>
            <a:r>
              <a:rPr lang="ro-RO" noProof="0" dirty="0"/>
              <a:t>Al treilea nivel</a:t>
            </a:r>
          </a:p>
          <a:p>
            <a:pPr lvl="3" rtl="0"/>
            <a:r>
              <a:rPr lang="ro-RO" noProof="0" dirty="0"/>
              <a:t>Al patrulea nivel</a:t>
            </a:r>
          </a:p>
          <a:p>
            <a:pPr lvl="4" rtl="0"/>
            <a:r>
              <a:rPr lang="ro-RO" noProof="0" dirty="0"/>
              <a:t>Al cincilea nivel</a:t>
            </a:r>
          </a:p>
        </p:txBody>
      </p:sp>
      <p:sp>
        <p:nvSpPr>
          <p:cNvPr id="4" name="Substituent dată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5A7F039E-282F-4663-8163-40566A5C9D34}" type="datetime1">
              <a:rPr lang="ro-RO" noProof="0" smtClean="0"/>
              <a:t>05.09.2024</a:t>
            </a:fld>
            <a:endParaRPr lang="ro-RO" noProof="0"/>
          </a:p>
        </p:txBody>
      </p:sp>
      <p:sp>
        <p:nvSpPr>
          <p:cNvPr id="5" name="Substituent subsol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o-RO" noProof="0"/>
          </a:p>
        </p:txBody>
      </p:sp>
      <p:sp>
        <p:nvSpPr>
          <p:cNvPr id="8" name="Formă liberă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ubstituent număr diapozitiv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217C01CDF565}" type="slidenum">
              <a:rPr lang="ro-RO" noProof="0" smtClean="0"/>
              <a:pPr rtl="0"/>
              <a:t>‹#›</a:t>
            </a:fld>
            <a:endParaRPr lang="ro-RO" noProof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lu vertical și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vertical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rtlCol="0" anchor="ctr"/>
          <a:lstStyle/>
          <a:p>
            <a:pPr rtl="0"/>
            <a:r>
              <a:rPr lang="ro-RO" noProof="0"/>
              <a:t>Faceți clic pentru a edita stilul de titlu coordonator</a:t>
            </a:r>
          </a:p>
        </p:txBody>
      </p:sp>
      <p:sp>
        <p:nvSpPr>
          <p:cNvPr id="3" name="Substituent text vertical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 rtlCol="0"/>
          <a:lstStyle/>
          <a:p>
            <a:pPr lvl="0" rtl="0"/>
            <a:r>
              <a:rPr lang="ro-RO" noProof="0" dirty="0" err="1"/>
              <a:t>Faceţi</a:t>
            </a:r>
            <a:r>
              <a:rPr lang="ro-RO" noProof="0" dirty="0"/>
              <a:t> clic pentru a edita Master stiluri text</a:t>
            </a:r>
          </a:p>
          <a:p>
            <a:pPr lvl="1" rtl="0"/>
            <a:r>
              <a:rPr lang="ro-RO" noProof="0" dirty="0"/>
              <a:t>Al doilea nivel</a:t>
            </a:r>
          </a:p>
          <a:p>
            <a:pPr lvl="2" rtl="0"/>
            <a:r>
              <a:rPr lang="ro-RO" noProof="0" dirty="0"/>
              <a:t>Al treilea nivel</a:t>
            </a:r>
          </a:p>
          <a:p>
            <a:pPr lvl="3" rtl="0"/>
            <a:r>
              <a:rPr lang="ro-RO" noProof="0" dirty="0"/>
              <a:t>Al patrulea nivel</a:t>
            </a:r>
          </a:p>
          <a:p>
            <a:pPr lvl="4" rtl="0"/>
            <a:r>
              <a:rPr lang="ro-RO" noProof="0" dirty="0"/>
              <a:t>Al cincilea nivel</a:t>
            </a:r>
          </a:p>
        </p:txBody>
      </p:sp>
      <p:sp>
        <p:nvSpPr>
          <p:cNvPr id="4" name="Substituent dată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9C4B1FC5-159C-4445-B35E-AB1B8640C77A}" type="datetime1">
              <a:rPr lang="ro-RO" noProof="0" smtClean="0"/>
              <a:t>05.09.2024</a:t>
            </a:fld>
            <a:endParaRPr lang="ro-RO" noProof="0"/>
          </a:p>
        </p:txBody>
      </p:sp>
      <p:sp>
        <p:nvSpPr>
          <p:cNvPr id="5" name="Substituent subsol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o-RO" noProof="0"/>
          </a:p>
        </p:txBody>
      </p:sp>
      <p:sp>
        <p:nvSpPr>
          <p:cNvPr id="8" name="Formă liberă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ubstituent număr diapozitiv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217C01CDF565}" type="slidenum">
              <a:rPr lang="ro-RO" noProof="0" smtClean="0"/>
              <a:pPr rtl="0"/>
              <a:t>‹#›</a:t>
            </a:fld>
            <a:endParaRPr lang="ro-RO" noProof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u și conțin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 rtlCol="0"/>
          <a:lstStyle/>
          <a:p>
            <a:pPr rtl="0"/>
            <a:r>
              <a:rPr lang="ro-RO" noProof="0"/>
              <a:t>Faceți clic pentru a edita stilul de titlu coordonator</a:t>
            </a:r>
          </a:p>
        </p:txBody>
      </p:sp>
      <p:sp>
        <p:nvSpPr>
          <p:cNvPr id="3" name="Substituent conținut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 rtlCol="0"/>
          <a:lstStyle/>
          <a:p>
            <a:pPr lvl="0" rtl="0"/>
            <a:r>
              <a:rPr lang="ro-RO" noProof="0" dirty="0" err="1"/>
              <a:t>Faceţi</a:t>
            </a:r>
            <a:r>
              <a:rPr lang="ro-RO" noProof="0" dirty="0"/>
              <a:t> clic pentru a edita Master stiluri text</a:t>
            </a:r>
          </a:p>
          <a:p>
            <a:pPr lvl="1" rtl="0"/>
            <a:r>
              <a:rPr lang="ro-RO" noProof="0" dirty="0"/>
              <a:t>Al doilea nivel</a:t>
            </a:r>
          </a:p>
          <a:p>
            <a:pPr lvl="2" rtl="0"/>
            <a:r>
              <a:rPr lang="ro-RO" noProof="0" dirty="0"/>
              <a:t>Al treilea nivel</a:t>
            </a:r>
          </a:p>
          <a:p>
            <a:pPr lvl="3" rtl="0"/>
            <a:r>
              <a:rPr lang="ro-RO" noProof="0" dirty="0"/>
              <a:t>Al patrulea nivel</a:t>
            </a:r>
          </a:p>
          <a:p>
            <a:pPr lvl="4" rtl="0"/>
            <a:r>
              <a:rPr lang="ro-RO" noProof="0" dirty="0"/>
              <a:t>Al cincilea nivel</a:t>
            </a:r>
          </a:p>
        </p:txBody>
      </p:sp>
      <p:sp>
        <p:nvSpPr>
          <p:cNvPr id="4" name="Substituent dată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85C3AF8A-73CC-4578-813D-941062E92C47}" type="datetime1">
              <a:rPr lang="ro-RO" noProof="0" smtClean="0"/>
              <a:t>05.09.2024</a:t>
            </a:fld>
            <a:endParaRPr lang="ro-RO" noProof="0"/>
          </a:p>
        </p:txBody>
      </p:sp>
      <p:sp>
        <p:nvSpPr>
          <p:cNvPr id="5" name="Substituent subsol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o-RO" noProof="0"/>
          </a:p>
        </p:txBody>
      </p:sp>
      <p:sp>
        <p:nvSpPr>
          <p:cNvPr id="8" name="Formă liberă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ubstituent număr diapozitiv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217C01CDF565}" type="slidenum">
              <a:rPr lang="ro-RO" noProof="0" smtClean="0"/>
              <a:pPr rtl="0"/>
              <a:t>‹#›</a:t>
            </a:fld>
            <a:endParaRPr lang="ro-RO" noProof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ntet secțiu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rtlCol="0" anchor="b"/>
          <a:lstStyle>
            <a:lvl1pPr algn="l">
              <a:defRPr sz="4000" b="0" cap="none"/>
            </a:lvl1pPr>
          </a:lstStyle>
          <a:p>
            <a:pPr rtl="0"/>
            <a:r>
              <a:rPr lang="ro-RO" noProof="0"/>
              <a:t>Faceți clic pentru a edita stilul de titlu coordonator</a:t>
            </a:r>
          </a:p>
        </p:txBody>
      </p:sp>
      <p:sp>
        <p:nvSpPr>
          <p:cNvPr id="3" name="Substituent text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rtlCol="0"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ro-RO" noProof="0" dirty="0" err="1"/>
              <a:t>Faceţi</a:t>
            </a:r>
            <a:r>
              <a:rPr lang="ro-RO" noProof="0" dirty="0"/>
              <a:t> clic pentru a edita Master stiluri text</a:t>
            </a:r>
          </a:p>
        </p:txBody>
      </p:sp>
      <p:sp>
        <p:nvSpPr>
          <p:cNvPr id="4" name="Substituent dată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414DCC22-2B3B-4E95-A6C0-7B546FEF03A3}" type="datetime1">
              <a:rPr lang="ro-RO" noProof="0" smtClean="0"/>
              <a:t>05.09.2024</a:t>
            </a:fld>
            <a:endParaRPr lang="ro-RO" noProof="0"/>
          </a:p>
        </p:txBody>
      </p:sp>
      <p:sp>
        <p:nvSpPr>
          <p:cNvPr id="5" name="Substituent subsol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o-RO" noProof="0"/>
          </a:p>
        </p:txBody>
      </p:sp>
      <p:sp>
        <p:nvSpPr>
          <p:cNvPr id="9" name="Formă liberă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ubstituent număr diapozitiv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 rtlCol="0"/>
          <a:lstStyle/>
          <a:p>
            <a:pPr rtl="0"/>
            <a:fld id="{D57F1E4F-1CFF-5643-939E-217C01CDF565}" type="slidenum">
              <a:rPr lang="ro-RO" noProof="0" smtClean="0"/>
              <a:pPr rtl="0"/>
              <a:t>‹#›</a:t>
            </a:fld>
            <a:endParaRPr lang="ro-RO" noProof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uă tipuri de conțin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u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ro-RO" noProof="0"/>
              <a:t>Faceți clic pentru a edita stilul de titlu coordonator</a:t>
            </a:r>
          </a:p>
        </p:txBody>
      </p:sp>
      <p:sp>
        <p:nvSpPr>
          <p:cNvPr id="3" name="Substituent conținut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 rtlCol="0">
            <a:normAutofit/>
          </a:bodyPr>
          <a:lstStyle/>
          <a:p>
            <a:pPr lvl="0" rtl="0"/>
            <a:r>
              <a:rPr lang="ro-RO" noProof="0" dirty="0" err="1"/>
              <a:t>Faceţi</a:t>
            </a:r>
            <a:r>
              <a:rPr lang="ro-RO" noProof="0" dirty="0"/>
              <a:t> clic pentru a edita Master stiluri text</a:t>
            </a:r>
          </a:p>
          <a:p>
            <a:pPr lvl="1" rtl="0"/>
            <a:r>
              <a:rPr lang="ro-RO" noProof="0" dirty="0"/>
              <a:t>Al doilea nivel</a:t>
            </a:r>
          </a:p>
          <a:p>
            <a:pPr lvl="2" rtl="0"/>
            <a:r>
              <a:rPr lang="ro-RO" noProof="0" dirty="0"/>
              <a:t>Al treilea nivel</a:t>
            </a:r>
          </a:p>
          <a:p>
            <a:pPr lvl="3" rtl="0"/>
            <a:r>
              <a:rPr lang="ro-RO" noProof="0" dirty="0"/>
              <a:t>Al patrulea nivel</a:t>
            </a:r>
          </a:p>
          <a:p>
            <a:pPr lvl="4" rtl="0"/>
            <a:r>
              <a:rPr lang="ro-RO" noProof="0" dirty="0"/>
              <a:t>Al cincilea nivel</a:t>
            </a:r>
          </a:p>
        </p:txBody>
      </p:sp>
      <p:sp>
        <p:nvSpPr>
          <p:cNvPr id="4" name="Substituent conținut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 rtlCol="0">
            <a:normAutofit/>
          </a:bodyPr>
          <a:lstStyle/>
          <a:p>
            <a:pPr lvl="0" rtl="0"/>
            <a:r>
              <a:rPr lang="ro-RO" noProof="0" dirty="0" err="1"/>
              <a:t>Faceţi</a:t>
            </a:r>
            <a:r>
              <a:rPr lang="ro-RO" noProof="0" dirty="0"/>
              <a:t> clic pentru a edita Master stiluri text</a:t>
            </a:r>
          </a:p>
          <a:p>
            <a:pPr lvl="1" rtl="0"/>
            <a:r>
              <a:rPr lang="ro-RO" noProof="0" dirty="0"/>
              <a:t>Al doilea nivel</a:t>
            </a:r>
          </a:p>
          <a:p>
            <a:pPr lvl="2" rtl="0"/>
            <a:r>
              <a:rPr lang="ro-RO" noProof="0" dirty="0"/>
              <a:t>Al treilea nivel</a:t>
            </a:r>
          </a:p>
          <a:p>
            <a:pPr lvl="3" rtl="0"/>
            <a:r>
              <a:rPr lang="ro-RO" noProof="0" dirty="0"/>
              <a:t>Al patrulea nivel</a:t>
            </a:r>
          </a:p>
          <a:p>
            <a:pPr lvl="4" rtl="0"/>
            <a:r>
              <a:rPr lang="ro-RO" noProof="0" dirty="0"/>
              <a:t>Al cincilea nivel</a:t>
            </a:r>
          </a:p>
        </p:txBody>
      </p:sp>
      <p:sp>
        <p:nvSpPr>
          <p:cNvPr id="5" name="Substituent dată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3A1D83DB-6552-48CD-AE58-91975A23AD42}" type="datetime1">
              <a:rPr lang="ro-RO" noProof="0" smtClean="0"/>
              <a:t>05.09.2024</a:t>
            </a:fld>
            <a:endParaRPr lang="ro-RO" noProof="0"/>
          </a:p>
        </p:txBody>
      </p:sp>
      <p:sp>
        <p:nvSpPr>
          <p:cNvPr id="6" name="Substituent subsol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o-RO" noProof="0"/>
          </a:p>
        </p:txBody>
      </p:sp>
      <p:sp>
        <p:nvSpPr>
          <p:cNvPr id="10" name="Formă liberă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ubstituent număr diapozitiv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 rtlCol="0"/>
          <a:lstStyle/>
          <a:p>
            <a:pPr rtl="0"/>
            <a:fld id="{D57F1E4F-1CFF-5643-939E-217C01CDF565}" type="slidenum">
              <a:rPr lang="ro-RO" noProof="0" smtClean="0"/>
              <a:pPr rtl="0"/>
              <a:t>‹#›</a:t>
            </a:fld>
            <a:endParaRPr lang="ro-RO" noProof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ț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u 9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ro-RO" noProof="0"/>
              <a:t>Faceți clic pentru a edita stilul de titlu coordonator</a:t>
            </a:r>
          </a:p>
        </p:txBody>
      </p:sp>
      <p:sp>
        <p:nvSpPr>
          <p:cNvPr id="3" name="Substituent text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rtlCol="0"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ro-RO" noProof="0" dirty="0" err="1"/>
              <a:t>Faceţi</a:t>
            </a:r>
            <a:r>
              <a:rPr lang="ro-RO" noProof="0" dirty="0"/>
              <a:t> clic pentru a edita Master stiluri text</a:t>
            </a:r>
          </a:p>
        </p:txBody>
      </p:sp>
      <p:sp>
        <p:nvSpPr>
          <p:cNvPr id="4" name="Substituent conținut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 rtlCol="0">
            <a:normAutofit/>
          </a:bodyPr>
          <a:lstStyle/>
          <a:p>
            <a:pPr lvl="0" rtl="0"/>
            <a:r>
              <a:rPr lang="ro-RO" noProof="0" dirty="0" err="1"/>
              <a:t>Faceţi</a:t>
            </a:r>
            <a:r>
              <a:rPr lang="ro-RO" noProof="0" dirty="0"/>
              <a:t> clic pentru a edita Master stiluri text</a:t>
            </a:r>
          </a:p>
          <a:p>
            <a:pPr lvl="1" rtl="0"/>
            <a:r>
              <a:rPr lang="ro-RO" noProof="0" dirty="0"/>
              <a:t>Al doilea nivel</a:t>
            </a:r>
          </a:p>
          <a:p>
            <a:pPr lvl="2" rtl="0"/>
            <a:r>
              <a:rPr lang="ro-RO" noProof="0" dirty="0"/>
              <a:t>Al treilea nivel</a:t>
            </a:r>
          </a:p>
          <a:p>
            <a:pPr lvl="3" rtl="0"/>
            <a:r>
              <a:rPr lang="ro-RO" noProof="0" dirty="0"/>
              <a:t>Al patrulea nivel</a:t>
            </a:r>
          </a:p>
          <a:p>
            <a:pPr lvl="4" rtl="0"/>
            <a:r>
              <a:rPr lang="ro-RO" noProof="0" dirty="0"/>
              <a:t>Al cincilea nivel</a:t>
            </a:r>
          </a:p>
        </p:txBody>
      </p:sp>
      <p:sp>
        <p:nvSpPr>
          <p:cNvPr id="5" name="Substituent text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rtlCol="0"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ro-RO" noProof="0" dirty="0" err="1"/>
              <a:t>Faceţi</a:t>
            </a:r>
            <a:r>
              <a:rPr lang="ro-RO" noProof="0" dirty="0"/>
              <a:t> clic pentru a edita Master stiluri text</a:t>
            </a:r>
          </a:p>
        </p:txBody>
      </p:sp>
      <p:sp>
        <p:nvSpPr>
          <p:cNvPr id="6" name="Substituent conținut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 rtlCol="0">
            <a:normAutofit/>
          </a:bodyPr>
          <a:lstStyle/>
          <a:p>
            <a:pPr lvl="0" rtl="0"/>
            <a:r>
              <a:rPr lang="ro-RO" noProof="0" dirty="0" err="1"/>
              <a:t>Faceţi</a:t>
            </a:r>
            <a:r>
              <a:rPr lang="ro-RO" noProof="0" dirty="0"/>
              <a:t> clic pentru a edita Master stiluri text</a:t>
            </a:r>
          </a:p>
          <a:p>
            <a:pPr lvl="1" rtl="0"/>
            <a:r>
              <a:rPr lang="ro-RO" noProof="0" dirty="0"/>
              <a:t>Al doilea nivel</a:t>
            </a:r>
          </a:p>
          <a:p>
            <a:pPr lvl="2" rtl="0"/>
            <a:r>
              <a:rPr lang="ro-RO" noProof="0" dirty="0"/>
              <a:t>Al treilea nivel</a:t>
            </a:r>
          </a:p>
          <a:p>
            <a:pPr lvl="3" rtl="0"/>
            <a:r>
              <a:rPr lang="ro-RO" noProof="0" dirty="0"/>
              <a:t>Al patrulea nivel</a:t>
            </a:r>
          </a:p>
          <a:p>
            <a:pPr lvl="4" rtl="0"/>
            <a:r>
              <a:rPr lang="ro-RO" noProof="0" dirty="0"/>
              <a:t>Al cincilea nivel</a:t>
            </a:r>
          </a:p>
        </p:txBody>
      </p:sp>
      <p:sp>
        <p:nvSpPr>
          <p:cNvPr id="7" name="Substituent dată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4EC59EB1-6E62-47B2-B6DC-E8299858CBD1}" type="datetime1">
              <a:rPr lang="ro-RO" noProof="0" smtClean="0"/>
              <a:t>05.09.2024</a:t>
            </a:fld>
            <a:endParaRPr lang="ro-RO" noProof="0"/>
          </a:p>
        </p:txBody>
      </p:sp>
      <p:sp>
        <p:nvSpPr>
          <p:cNvPr id="8" name="Substituent subsol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o-RO" noProof="0"/>
          </a:p>
        </p:txBody>
      </p:sp>
      <p:sp>
        <p:nvSpPr>
          <p:cNvPr id="12" name="Formă liberă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ubstituent număr diapozitiv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 rtlCol="0"/>
          <a:lstStyle/>
          <a:p>
            <a:pPr rtl="0"/>
            <a:fld id="{D57F1E4F-1CFF-5643-939E-217C01CDF565}" type="slidenum">
              <a:rPr lang="ro-RO" noProof="0" smtClean="0"/>
              <a:pPr rtl="0"/>
              <a:t>‹#›</a:t>
            </a:fld>
            <a:endParaRPr lang="ro-RO" noProof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Doar tit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ro-RO" noProof="0"/>
              <a:t>Faceți clic pentru a edita stilul de titlu coordonator</a:t>
            </a:r>
          </a:p>
        </p:txBody>
      </p:sp>
      <p:sp>
        <p:nvSpPr>
          <p:cNvPr id="3" name="Substituent dată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32BF0A1E-DEAD-4B0E-9C78-4C5DB9D559A8}" type="datetime1">
              <a:rPr lang="ro-RO" noProof="0" smtClean="0"/>
              <a:t>05.09.2024</a:t>
            </a:fld>
            <a:endParaRPr lang="ro-RO" noProof="0"/>
          </a:p>
        </p:txBody>
      </p:sp>
      <p:sp>
        <p:nvSpPr>
          <p:cNvPr id="4" name="Substituent subsol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o-RO" noProof="0"/>
          </a:p>
        </p:txBody>
      </p:sp>
      <p:sp>
        <p:nvSpPr>
          <p:cNvPr id="7" name="Formă liberă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ubstituent număr diapozitiv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217C01CDF565}" type="slidenum">
              <a:rPr lang="ro-RO" noProof="0" smtClean="0"/>
              <a:pPr rtl="0"/>
              <a:t>‹#›</a:t>
            </a:fld>
            <a:endParaRPr lang="ro-RO" noProof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Necomple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stituent dată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D769ADA3-242A-4E5B-984C-428630627E9B}" type="datetime1">
              <a:rPr lang="ro-RO" noProof="0" smtClean="0"/>
              <a:t>05.09.2024</a:t>
            </a:fld>
            <a:endParaRPr lang="ro-RO" noProof="0"/>
          </a:p>
        </p:txBody>
      </p:sp>
      <p:sp>
        <p:nvSpPr>
          <p:cNvPr id="3" name="Substituent subsol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o-RO" noProof="0"/>
          </a:p>
        </p:txBody>
      </p:sp>
      <p:sp>
        <p:nvSpPr>
          <p:cNvPr id="6" name="Formă liberă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ubstituent număr diapozitiv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217C01CDF565}" type="slidenum">
              <a:rPr lang="ro-RO" noProof="0" smtClean="0"/>
              <a:pPr rtl="0"/>
              <a:t>‹#›</a:t>
            </a:fld>
            <a:endParaRPr lang="ro-RO" noProof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ținut cu legend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rtlCol="0" anchor="b"/>
          <a:lstStyle>
            <a:lvl1pPr algn="l">
              <a:defRPr sz="2000" b="0"/>
            </a:lvl1pPr>
          </a:lstStyle>
          <a:p>
            <a:pPr rtl="0"/>
            <a:r>
              <a:rPr lang="ro-RO" noProof="0"/>
              <a:t>Faceți clic pentru a edita stilul de titlu coordonator</a:t>
            </a:r>
          </a:p>
        </p:txBody>
      </p:sp>
      <p:sp>
        <p:nvSpPr>
          <p:cNvPr id="3" name="Substituent conținut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rtlCol="0" anchor="ctr">
            <a:normAutofit/>
          </a:bodyPr>
          <a:lstStyle/>
          <a:p>
            <a:pPr lvl="0" rtl="0"/>
            <a:r>
              <a:rPr lang="ro-RO" noProof="0" dirty="0" err="1"/>
              <a:t>Faceţi</a:t>
            </a:r>
            <a:r>
              <a:rPr lang="ro-RO" noProof="0" dirty="0"/>
              <a:t> clic pentru a edita Master stiluri text</a:t>
            </a:r>
          </a:p>
          <a:p>
            <a:pPr lvl="1" rtl="0"/>
            <a:r>
              <a:rPr lang="ro-RO" noProof="0" dirty="0"/>
              <a:t>Al doilea nivel</a:t>
            </a:r>
          </a:p>
          <a:p>
            <a:pPr lvl="2" rtl="0"/>
            <a:r>
              <a:rPr lang="ro-RO" noProof="0" dirty="0"/>
              <a:t>Al treilea nivel</a:t>
            </a:r>
          </a:p>
          <a:p>
            <a:pPr lvl="3" rtl="0"/>
            <a:r>
              <a:rPr lang="ro-RO" noProof="0" dirty="0"/>
              <a:t>Al patrulea nivel</a:t>
            </a:r>
          </a:p>
          <a:p>
            <a:pPr lvl="4" rtl="0"/>
            <a:r>
              <a:rPr lang="ro-RO" noProof="0" dirty="0"/>
              <a:t>Al cincilea nivel</a:t>
            </a:r>
          </a:p>
        </p:txBody>
      </p:sp>
      <p:sp>
        <p:nvSpPr>
          <p:cNvPr id="4" name="Substituent text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 rtlCol="0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ro-RO" noProof="0" dirty="0" err="1"/>
              <a:t>Faceţi</a:t>
            </a:r>
            <a:r>
              <a:rPr lang="ro-RO" noProof="0" dirty="0"/>
              <a:t> clic pentru a edita Master stiluri text</a:t>
            </a:r>
          </a:p>
        </p:txBody>
      </p:sp>
      <p:sp>
        <p:nvSpPr>
          <p:cNvPr id="5" name="Substituent dată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B0E084A9-B1A7-4A62-8543-EE1E68E3A33C}" type="datetime1">
              <a:rPr lang="ro-RO" noProof="0" smtClean="0"/>
              <a:t>05.09.2024</a:t>
            </a:fld>
            <a:endParaRPr lang="ro-RO" noProof="0"/>
          </a:p>
        </p:txBody>
      </p:sp>
      <p:sp>
        <p:nvSpPr>
          <p:cNvPr id="6" name="Substituent subsol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o-RO" noProof="0"/>
          </a:p>
        </p:txBody>
      </p:sp>
      <p:sp>
        <p:nvSpPr>
          <p:cNvPr id="9" name="Formă liberă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ubstituent număr diapozitiv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217C01CDF565}" type="slidenum">
              <a:rPr lang="ro-RO" noProof="0" smtClean="0"/>
              <a:pPr rtl="0"/>
              <a:t>‹#›</a:t>
            </a:fld>
            <a:endParaRPr lang="ro-RO" noProof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ine cu legend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rtlCol="0" anchor="b">
            <a:normAutofit/>
          </a:bodyPr>
          <a:lstStyle>
            <a:lvl1pPr algn="l">
              <a:defRPr sz="2400" b="0"/>
            </a:lvl1pPr>
          </a:lstStyle>
          <a:p>
            <a:pPr rtl="0"/>
            <a:r>
              <a:rPr lang="ro-RO" noProof="0"/>
              <a:t>Faceți clic pentru a edita stilul de titlu coordonator</a:t>
            </a:r>
          </a:p>
        </p:txBody>
      </p:sp>
      <p:sp>
        <p:nvSpPr>
          <p:cNvPr id="3" name="Substituent imagine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rtlCol="0"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rtl="0"/>
            <a:r>
              <a:rPr lang="ro-RO" noProof="0"/>
              <a:t>Faceți clic pe pictogramă pentru a adăuga o imagine</a:t>
            </a:r>
          </a:p>
        </p:txBody>
      </p:sp>
      <p:sp>
        <p:nvSpPr>
          <p:cNvPr id="4" name="Substituent text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 rtlCol="0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ro-RO" noProof="0" dirty="0" err="1"/>
              <a:t>Faceţi</a:t>
            </a:r>
            <a:r>
              <a:rPr lang="ro-RO" noProof="0" dirty="0"/>
              <a:t> clic pentru a edita Master stiluri text</a:t>
            </a:r>
          </a:p>
        </p:txBody>
      </p:sp>
      <p:sp>
        <p:nvSpPr>
          <p:cNvPr id="5" name="Substituent dată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E641C88F-06E6-4B16-A2A6-0A1241A2A382}" type="datetime1">
              <a:rPr lang="ro-RO" noProof="0" smtClean="0"/>
              <a:t>05.09.2024</a:t>
            </a:fld>
            <a:endParaRPr lang="ro-RO" noProof="0"/>
          </a:p>
        </p:txBody>
      </p:sp>
      <p:sp>
        <p:nvSpPr>
          <p:cNvPr id="6" name="Substituent subsol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o-RO" noProof="0"/>
          </a:p>
        </p:txBody>
      </p:sp>
      <p:sp>
        <p:nvSpPr>
          <p:cNvPr id="9" name="Formă liberă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ubstituent număr diapozitiv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 rtlCol="0"/>
          <a:lstStyle/>
          <a:p>
            <a:pPr rtl="0"/>
            <a:fld id="{D57F1E4F-1CFF-5643-939E-217C01CDF565}" type="slidenum">
              <a:rPr lang="ro-RO" noProof="0" smtClean="0"/>
              <a:pPr rtl="0"/>
              <a:t>‹#›</a:t>
            </a:fld>
            <a:endParaRPr lang="ro-RO" noProof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ormă liberă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ormă liberă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ormă liberă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ormă liberă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ormă liberă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ormă liberă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ormă liberă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ormă liberă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ormă liberă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ormă liberă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ormă liberă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ormă liberă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ormă liberă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ormă liberă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ormă liberă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ormă liberă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ormă liberă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ormă liberă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ormă liberă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ormă liberă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ormă liberă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ormă liberă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ormă liberă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ormă liberă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Dreptunghi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Substituent titlu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rtl="0"/>
            <a:r>
              <a:rPr lang="ro-RO" noProof="0" dirty="0"/>
              <a:t>Faceți clic pentru a edita stilul de titlu coordonator</a:t>
            </a:r>
          </a:p>
        </p:txBody>
      </p:sp>
      <p:sp>
        <p:nvSpPr>
          <p:cNvPr id="3" name="Substituent text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ro-RO" noProof="0" dirty="0" err="1"/>
              <a:t>Faceţi</a:t>
            </a:r>
            <a:r>
              <a:rPr lang="ro-RO" noProof="0" dirty="0"/>
              <a:t> clic pentru a edita Master stiluri text</a:t>
            </a:r>
          </a:p>
          <a:p>
            <a:pPr lvl="1" rtl="0"/>
            <a:r>
              <a:rPr lang="ro-RO" noProof="0" dirty="0"/>
              <a:t>Al doilea nivel</a:t>
            </a:r>
          </a:p>
          <a:p>
            <a:pPr lvl="2" rtl="0"/>
            <a:r>
              <a:rPr lang="ro-RO" noProof="0" dirty="0"/>
              <a:t>Al treilea nivel</a:t>
            </a:r>
          </a:p>
          <a:p>
            <a:pPr lvl="3" rtl="0"/>
            <a:r>
              <a:rPr lang="ro-RO" noProof="0" dirty="0"/>
              <a:t>Al patrulea nivel</a:t>
            </a:r>
          </a:p>
          <a:p>
            <a:pPr lvl="4" rtl="0"/>
            <a:r>
              <a:rPr lang="ro-RO" noProof="0" dirty="0"/>
              <a:t>Al cincilea nivel</a:t>
            </a:r>
          </a:p>
        </p:txBody>
      </p:sp>
      <p:sp>
        <p:nvSpPr>
          <p:cNvPr id="4" name="Substituent dată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fld id="{EDCC056F-6652-4351-902B-33F866DD5310}" type="datetime1">
              <a:rPr lang="ro-RO" noProof="0" smtClean="0"/>
              <a:t>05.09.2024</a:t>
            </a:fld>
            <a:endParaRPr lang="ro-RO" noProof="0"/>
          </a:p>
        </p:txBody>
      </p:sp>
      <p:sp>
        <p:nvSpPr>
          <p:cNvPr id="5" name="Substituent subsol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endParaRPr lang="ro-RO" noProof="0"/>
          </a:p>
        </p:txBody>
      </p:sp>
      <p:sp>
        <p:nvSpPr>
          <p:cNvPr id="6" name="Substituent număr diapozitiv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  <a:latin typeface="Arial" panose="020B0604020202020204" pitchFamily="34" charset="0"/>
              </a:defRPr>
            </a:lvl1pPr>
          </a:lstStyle>
          <a:p>
            <a:fld id="{D57F1E4F-1CFF-5643-939E-217C01CDF565}" type="slidenum">
              <a:rPr lang="ro-RO" noProof="0" smtClean="0"/>
              <a:pPr/>
              <a:t>‹#›</a:t>
            </a:fld>
            <a:endParaRPr lang="ro-RO" noProof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Arial" panose="020B0604020202020204" pitchFamily="34" charset="0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tăText 3">
            <a:extLst>
              <a:ext uri="{FF2B5EF4-FFF2-40B4-BE49-F238E27FC236}">
                <a16:creationId xmlns:a16="http://schemas.microsoft.com/office/drawing/2014/main" xmlns="" id="{BEA61CC6-467C-5D7B-1F80-C67157C9B2D6}"/>
              </a:ext>
            </a:extLst>
          </p:cNvPr>
          <p:cNvSpPr txBox="1"/>
          <p:nvPr/>
        </p:nvSpPr>
        <p:spPr>
          <a:xfrm>
            <a:off x="1717964" y="1371602"/>
            <a:ext cx="10709560" cy="535531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800" b="1" dirty="0" err="1">
                <a:solidFill>
                  <a:srgbClr val="333333"/>
                </a:solidFill>
                <a:latin typeface="Calibri"/>
                <a:ea typeface="Calibri"/>
                <a:cs typeface="Arial"/>
              </a:rPr>
              <a:t>Dragi</a:t>
            </a:r>
            <a:r>
              <a:rPr lang="en-US" sz="2800" b="1" dirty="0">
                <a:solidFill>
                  <a:srgbClr val="333333"/>
                </a:solidFill>
                <a:latin typeface="Calibri"/>
                <a:ea typeface="Calibri"/>
                <a:cs typeface="Arial"/>
              </a:rPr>
              <a:t> </a:t>
            </a:r>
            <a:r>
              <a:rPr lang="en-US" sz="2800" b="1" dirty="0" err="1">
                <a:solidFill>
                  <a:srgbClr val="333333"/>
                </a:solidFill>
                <a:latin typeface="Calibri"/>
                <a:ea typeface="Calibri"/>
                <a:cs typeface="Arial"/>
              </a:rPr>
              <a:t>elevi</a:t>
            </a:r>
            <a:r>
              <a:rPr lang="en-US" sz="2800" b="1" dirty="0">
                <a:solidFill>
                  <a:srgbClr val="333333"/>
                </a:solidFill>
                <a:latin typeface="Calibri"/>
                <a:ea typeface="Calibri"/>
                <a:cs typeface="Arial"/>
              </a:rPr>
              <a:t>,</a:t>
            </a:r>
          </a:p>
          <a:p>
            <a:r>
              <a:rPr lang="en-US" sz="2800" b="1" dirty="0" err="1">
                <a:solidFill>
                  <a:srgbClr val="333333"/>
                </a:solidFill>
                <a:latin typeface="Calibri"/>
                <a:ea typeface="Calibri"/>
                <a:cs typeface="Arial"/>
              </a:rPr>
              <a:t>Stimați</a:t>
            </a:r>
            <a:r>
              <a:rPr lang="en-US" sz="2800" b="1" dirty="0">
                <a:solidFill>
                  <a:srgbClr val="333333"/>
                </a:solidFill>
                <a:latin typeface="Calibri"/>
                <a:ea typeface="Calibri"/>
                <a:cs typeface="Arial"/>
              </a:rPr>
              <a:t> </a:t>
            </a:r>
            <a:r>
              <a:rPr lang="en-US" sz="2800" b="1" dirty="0" err="1">
                <a:solidFill>
                  <a:srgbClr val="333333"/>
                </a:solidFill>
                <a:latin typeface="Calibri"/>
                <a:ea typeface="Calibri"/>
                <a:cs typeface="Arial"/>
              </a:rPr>
              <a:t>Părinți</a:t>
            </a:r>
            <a:r>
              <a:rPr lang="en-US" sz="2800" b="1" dirty="0">
                <a:solidFill>
                  <a:srgbClr val="333333"/>
                </a:solidFill>
                <a:latin typeface="Calibri"/>
                <a:ea typeface="Calibri"/>
                <a:cs typeface="Arial"/>
              </a:rPr>
              <a:t>.</a:t>
            </a:r>
          </a:p>
          <a:p>
            <a:r>
              <a:rPr lang="en-US" sz="2800" b="1" dirty="0" err="1">
                <a:solidFill>
                  <a:srgbClr val="333333"/>
                </a:solidFill>
                <a:latin typeface="Calibri"/>
                <a:ea typeface="Calibri"/>
                <a:cs typeface="Arial"/>
              </a:rPr>
              <a:t>Onorați</a:t>
            </a:r>
            <a:r>
              <a:rPr lang="en-US" sz="2800" b="1" dirty="0">
                <a:solidFill>
                  <a:srgbClr val="333333"/>
                </a:solidFill>
                <a:latin typeface="Calibri"/>
                <a:ea typeface="Calibri"/>
                <a:cs typeface="Arial"/>
              </a:rPr>
              <a:t> </a:t>
            </a:r>
            <a:r>
              <a:rPr lang="en-US" sz="2800" b="1" dirty="0" err="1">
                <a:solidFill>
                  <a:srgbClr val="333333"/>
                </a:solidFill>
                <a:latin typeface="Calibri"/>
                <a:ea typeface="Calibri"/>
                <a:cs typeface="Arial"/>
              </a:rPr>
              <a:t>Colegi</a:t>
            </a:r>
            <a:r>
              <a:rPr lang="en-US" sz="2800" b="1" dirty="0">
                <a:solidFill>
                  <a:srgbClr val="333333"/>
                </a:solidFill>
                <a:latin typeface="Calibri"/>
                <a:ea typeface="Calibri"/>
                <a:cs typeface="Arial"/>
              </a:rPr>
              <a:t>,</a:t>
            </a:r>
          </a:p>
          <a:p>
            <a:endParaRPr lang="en-US" dirty="0">
              <a:solidFill>
                <a:srgbClr val="333333"/>
              </a:solidFill>
              <a:latin typeface="Arial"/>
              <a:cs typeface="Arial"/>
            </a:endParaRPr>
          </a:p>
          <a:p>
            <a:r>
              <a:rPr lang="en-US" dirty="0">
                <a:solidFill>
                  <a:srgbClr val="333333"/>
                </a:solidFill>
                <a:latin typeface="Arial"/>
                <a:cs typeface="Arial"/>
              </a:rPr>
              <a:t>    </a:t>
            </a:r>
            <a:r>
              <a:rPr lang="en-US" b="1" dirty="0">
                <a:solidFill>
                  <a:srgbClr val="333333"/>
                </a:solidFill>
                <a:latin typeface="Arial"/>
                <a:cs typeface="Arial"/>
              </a:rPr>
              <a:t> </a:t>
            </a:r>
            <a:r>
              <a:rPr lang="en-US" sz="2000" b="1" dirty="0" err="1">
                <a:solidFill>
                  <a:srgbClr val="333333"/>
                </a:solidFill>
                <a:latin typeface="Arial"/>
                <a:cs typeface="Arial"/>
              </a:rPr>
              <a:t>Începutul</a:t>
            </a:r>
            <a:r>
              <a:rPr lang="en-US" sz="2000" b="1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lang="en-US" sz="2000" b="1" dirty="0" err="1">
                <a:solidFill>
                  <a:srgbClr val="333333"/>
                </a:solidFill>
                <a:latin typeface="Arial"/>
                <a:cs typeface="Arial"/>
              </a:rPr>
              <a:t>lunii</a:t>
            </a:r>
            <a:r>
              <a:rPr lang="en-US" sz="2000" b="1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lang="en-US" sz="2000" b="1" dirty="0" err="1">
                <a:solidFill>
                  <a:srgbClr val="333333"/>
                </a:solidFill>
                <a:latin typeface="Arial"/>
                <a:cs typeface="Arial"/>
              </a:rPr>
              <a:t>septembrie</a:t>
            </a:r>
            <a:r>
              <a:rPr lang="en-US" sz="2000" b="1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lang="en-US" sz="2000" b="1" dirty="0" err="1">
                <a:solidFill>
                  <a:srgbClr val="333333"/>
                </a:solidFill>
                <a:latin typeface="Arial"/>
                <a:cs typeface="Arial"/>
              </a:rPr>
              <a:t>aduce</a:t>
            </a:r>
            <a:r>
              <a:rPr lang="en-US" sz="2000" b="1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lang="en-US" sz="2000" b="1" dirty="0" err="1">
                <a:solidFill>
                  <a:srgbClr val="333333"/>
                </a:solidFill>
                <a:latin typeface="Arial"/>
                <a:cs typeface="Arial"/>
              </a:rPr>
              <a:t>primii</a:t>
            </a:r>
            <a:r>
              <a:rPr lang="en-US" sz="2000" b="1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lang="en-US" sz="2000" b="1" dirty="0" err="1">
                <a:solidFill>
                  <a:srgbClr val="333333"/>
                </a:solidFill>
                <a:latin typeface="Arial"/>
                <a:cs typeface="Arial"/>
              </a:rPr>
              <a:t>fiori</a:t>
            </a:r>
            <a:r>
              <a:rPr lang="en-US" sz="2000" b="1" dirty="0">
                <a:solidFill>
                  <a:srgbClr val="333333"/>
                </a:solidFill>
                <a:latin typeface="Arial"/>
                <a:cs typeface="Arial"/>
              </a:rPr>
              <a:t> ai </a:t>
            </a:r>
            <a:r>
              <a:rPr lang="en-US" sz="2000" b="1" dirty="0" err="1">
                <a:solidFill>
                  <a:srgbClr val="333333"/>
                </a:solidFill>
                <a:latin typeface="Arial"/>
                <a:cs typeface="Arial"/>
              </a:rPr>
              <a:t>toamnei</a:t>
            </a:r>
            <a:r>
              <a:rPr lang="en-US" sz="2000" b="1" dirty="0">
                <a:solidFill>
                  <a:srgbClr val="333333"/>
                </a:solidFill>
                <a:latin typeface="Arial"/>
                <a:cs typeface="Arial"/>
              </a:rPr>
              <a:t>, </a:t>
            </a:r>
            <a:r>
              <a:rPr lang="en-US" sz="2000" b="1" dirty="0" err="1">
                <a:solidFill>
                  <a:srgbClr val="333333"/>
                </a:solidFill>
                <a:latin typeface="Arial"/>
                <a:cs typeface="Arial"/>
              </a:rPr>
              <a:t>iar</a:t>
            </a:r>
            <a:r>
              <a:rPr lang="en-US" sz="2000" b="1" dirty="0">
                <a:solidFill>
                  <a:srgbClr val="333333"/>
                </a:solidFill>
                <a:latin typeface="Arial"/>
                <a:cs typeface="Arial"/>
              </a:rPr>
              <a:t> prima </a:t>
            </a:r>
            <a:r>
              <a:rPr lang="en-US" sz="2000" b="1" dirty="0" err="1">
                <a:solidFill>
                  <a:srgbClr val="333333"/>
                </a:solidFill>
                <a:latin typeface="Arial"/>
                <a:cs typeface="Arial"/>
              </a:rPr>
              <a:t>jumatate</a:t>
            </a:r>
            <a:r>
              <a:rPr lang="en-US" sz="2000" b="1" dirty="0">
                <a:solidFill>
                  <a:srgbClr val="333333"/>
                </a:solidFill>
                <a:latin typeface="Arial"/>
                <a:cs typeface="Arial"/>
              </a:rPr>
              <a:t> a  </a:t>
            </a:r>
            <a:r>
              <a:rPr lang="en-US" sz="2000" b="1" dirty="0" err="1">
                <a:solidFill>
                  <a:srgbClr val="333333"/>
                </a:solidFill>
                <a:latin typeface="Arial"/>
                <a:cs typeface="Arial"/>
              </a:rPr>
              <a:t>lunii</a:t>
            </a:r>
            <a:r>
              <a:rPr lang="en-US" sz="2000" b="1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lang="en-US" sz="2000" b="1" dirty="0" err="1">
                <a:solidFill>
                  <a:srgbClr val="333333"/>
                </a:solidFill>
                <a:latin typeface="Arial"/>
                <a:cs typeface="Arial"/>
              </a:rPr>
              <a:t>înseamna</a:t>
            </a:r>
            <a:r>
              <a:rPr lang="en-US" sz="2000" b="1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lang="en-US" sz="2000" b="1" dirty="0" err="1">
                <a:solidFill>
                  <a:srgbClr val="333333"/>
                </a:solidFill>
                <a:latin typeface="Arial"/>
                <a:cs typeface="Arial"/>
              </a:rPr>
              <a:t>veselie</a:t>
            </a:r>
            <a:r>
              <a:rPr lang="en-US" sz="2000" b="1" dirty="0">
                <a:solidFill>
                  <a:srgbClr val="333333"/>
                </a:solidFill>
                <a:latin typeface="Arial"/>
                <a:cs typeface="Arial"/>
              </a:rPr>
              <a:t>, </a:t>
            </a:r>
            <a:r>
              <a:rPr lang="en-US" sz="2000" b="1" dirty="0" err="1">
                <a:solidFill>
                  <a:srgbClr val="333333"/>
                </a:solidFill>
                <a:latin typeface="Arial"/>
                <a:cs typeface="Arial"/>
              </a:rPr>
              <a:t>frunze</a:t>
            </a:r>
            <a:r>
              <a:rPr lang="en-US" sz="2000" b="1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lang="en-US" sz="2000" b="1" dirty="0" err="1">
                <a:solidFill>
                  <a:srgbClr val="333333"/>
                </a:solidFill>
                <a:latin typeface="Arial"/>
                <a:cs typeface="Arial"/>
              </a:rPr>
              <a:t>aurii</a:t>
            </a:r>
            <a:r>
              <a:rPr lang="en-US" sz="2000" b="1" dirty="0">
                <a:solidFill>
                  <a:srgbClr val="333333"/>
                </a:solidFill>
                <a:latin typeface="Arial"/>
                <a:cs typeface="Arial"/>
              </a:rPr>
              <a:t>, </a:t>
            </a:r>
            <a:r>
              <a:rPr lang="en-US" sz="2000" b="1" dirty="0" err="1">
                <a:solidFill>
                  <a:srgbClr val="333333"/>
                </a:solidFill>
                <a:latin typeface="Arial"/>
                <a:cs typeface="Arial"/>
              </a:rPr>
              <a:t>râs</a:t>
            </a:r>
            <a:r>
              <a:rPr lang="en-US" sz="2000" b="1" dirty="0">
                <a:solidFill>
                  <a:srgbClr val="333333"/>
                </a:solidFill>
                <a:latin typeface="Arial"/>
                <a:cs typeface="Arial"/>
              </a:rPr>
              <a:t> de </a:t>
            </a:r>
            <a:r>
              <a:rPr lang="en-US" sz="2000" b="1" dirty="0" err="1">
                <a:solidFill>
                  <a:srgbClr val="333333"/>
                </a:solidFill>
                <a:latin typeface="Arial"/>
                <a:cs typeface="Arial"/>
              </a:rPr>
              <a:t>copil</a:t>
            </a:r>
            <a:r>
              <a:rPr lang="en-US" sz="2000" b="1" dirty="0">
                <a:solidFill>
                  <a:srgbClr val="333333"/>
                </a:solidFill>
                <a:latin typeface="Arial"/>
                <a:cs typeface="Arial"/>
              </a:rPr>
              <a:t>, </a:t>
            </a:r>
            <a:r>
              <a:rPr lang="en-US" sz="2000" b="1" dirty="0" err="1">
                <a:solidFill>
                  <a:srgbClr val="333333"/>
                </a:solidFill>
                <a:latin typeface="Arial"/>
                <a:cs typeface="Arial"/>
              </a:rPr>
              <a:t>bucuria</a:t>
            </a:r>
            <a:r>
              <a:rPr lang="en-US" sz="2000" b="1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lang="en-US" sz="2000" b="1" dirty="0" err="1">
                <a:solidFill>
                  <a:srgbClr val="333333"/>
                </a:solidFill>
                <a:latin typeface="Arial"/>
                <a:cs typeface="Arial"/>
              </a:rPr>
              <a:t>revederii</a:t>
            </a:r>
            <a:r>
              <a:rPr lang="en-US" sz="2000" b="1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lang="en-US" sz="2000" b="1" dirty="0" err="1">
                <a:solidFill>
                  <a:srgbClr val="333333"/>
                </a:solidFill>
                <a:latin typeface="Arial"/>
                <a:cs typeface="Arial"/>
              </a:rPr>
              <a:t>și</a:t>
            </a:r>
            <a:r>
              <a:rPr lang="en-US" sz="2000" b="1" dirty="0">
                <a:solidFill>
                  <a:srgbClr val="333333"/>
                </a:solidFill>
                <a:latin typeface="Arial"/>
                <a:cs typeface="Arial"/>
              </a:rPr>
              <a:t>…….</a:t>
            </a:r>
            <a:r>
              <a:rPr lang="en-US" sz="2000" b="1" dirty="0" err="1">
                <a:solidFill>
                  <a:srgbClr val="333333"/>
                </a:solidFill>
                <a:latin typeface="Arial"/>
                <a:cs typeface="Arial"/>
              </a:rPr>
              <a:t>emoția</a:t>
            </a:r>
            <a:r>
              <a:rPr lang="en-US" sz="2000" b="1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lang="en-US" sz="2000" b="1" dirty="0" err="1">
                <a:solidFill>
                  <a:srgbClr val="333333"/>
                </a:solidFill>
                <a:latin typeface="Arial"/>
                <a:cs typeface="Arial"/>
              </a:rPr>
              <a:t>primei</a:t>
            </a:r>
            <a:r>
              <a:rPr lang="en-US" sz="2000" b="1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lang="en-US" sz="2000" b="1" dirty="0" err="1">
                <a:solidFill>
                  <a:srgbClr val="333333"/>
                </a:solidFill>
                <a:latin typeface="Arial"/>
                <a:cs typeface="Arial"/>
              </a:rPr>
              <a:t>zile</a:t>
            </a:r>
            <a:r>
              <a:rPr lang="en-US" sz="2000" b="1" dirty="0">
                <a:solidFill>
                  <a:srgbClr val="333333"/>
                </a:solidFill>
                <a:latin typeface="Arial"/>
                <a:cs typeface="Arial"/>
              </a:rPr>
              <a:t> de </a:t>
            </a:r>
            <a:r>
              <a:rPr lang="en-US" sz="2000" b="1" dirty="0" err="1">
                <a:solidFill>
                  <a:srgbClr val="333333"/>
                </a:solidFill>
                <a:latin typeface="Arial"/>
                <a:cs typeface="Arial"/>
              </a:rPr>
              <a:t>școala</a:t>
            </a:r>
            <a:r>
              <a:rPr lang="en-US" sz="2000" b="1" dirty="0">
                <a:solidFill>
                  <a:srgbClr val="333333"/>
                </a:solidFill>
                <a:latin typeface="Arial"/>
                <a:cs typeface="Arial"/>
              </a:rPr>
              <a:t>!</a:t>
            </a:r>
          </a:p>
          <a:p>
            <a:endParaRPr lang="en-US" sz="2000" dirty="0">
              <a:solidFill>
                <a:srgbClr val="333333"/>
              </a:solidFill>
              <a:latin typeface="Arial"/>
              <a:cs typeface="Arial"/>
            </a:endParaRPr>
          </a:p>
          <a:p>
            <a:r>
              <a:rPr lang="en-US" sz="2000" dirty="0">
                <a:solidFill>
                  <a:srgbClr val="333333"/>
                </a:solidFill>
                <a:latin typeface="Arial"/>
                <a:cs typeface="Arial"/>
              </a:rPr>
              <a:t>      </a:t>
            </a:r>
            <a:r>
              <a:rPr lang="en-US" sz="2000" b="1" dirty="0" err="1">
                <a:solidFill>
                  <a:srgbClr val="C00000"/>
                </a:solidFill>
                <a:latin typeface="Arial"/>
                <a:cs typeface="Arial"/>
              </a:rPr>
              <a:t>Vă</a:t>
            </a:r>
            <a:r>
              <a:rPr lang="en-US" sz="2000" b="1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lang="en-US" sz="2000" b="1" dirty="0" err="1">
                <a:solidFill>
                  <a:srgbClr val="C00000"/>
                </a:solidFill>
                <a:latin typeface="Arial"/>
                <a:cs typeface="Arial"/>
              </a:rPr>
              <a:t>invităm</a:t>
            </a:r>
            <a:r>
              <a:rPr lang="en-US" sz="2000" b="1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lang="en-US" sz="2000" b="1" dirty="0" err="1">
                <a:solidFill>
                  <a:srgbClr val="C00000"/>
                </a:solidFill>
                <a:latin typeface="Arial"/>
                <a:cs typeface="Arial"/>
              </a:rPr>
              <a:t>să</a:t>
            </a:r>
            <a:r>
              <a:rPr lang="en-US" sz="2000" b="1" dirty="0">
                <a:solidFill>
                  <a:srgbClr val="C00000"/>
                </a:solidFill>
                <a:latin typeface="Arial"/>
                <a:cs typeface="Arial"/>
              </a:rPr>
              <a:t> ne </a:t>
            </a:r>
            <a:r>
              <a:rPr lang="en-US" sz="2000" b="1" dirty="0" err="1">
                <a:solidFill>
                  <a:srgbClr val="C00000"/>
                </a:solidFill>
                <a:latin typeface="Arial"/>
                <a:cs typeface="Arial"/>
              </a:rPr>
              <a:t>fiți</a:t>
            </a:r>
            <a:r>
              <a:rPr lang="en-US" sz="2000" b="1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lang="en-US" sz="2000" b="1" dirty="0" err="1">
                <a:solidFill>
                  <a:srgbClr val="C00000"/>
                </a:solidFill>
                <a:latin typeface="Arial"/>
                <a:cs typeface="Arial"/>
              </a:rPr>
              <a:t>alături</a:t>
            </a:r>
            <a:r>
              <a:rPr lang="en-US" sz="2000" b="1" dirty="0">
                <a:solidFill>
                  <a:srgbClr val="C00000"/>
                </a:solidFill>
                <a:latin typeface="Arial"/>
                <a:cs typeface="Arial"/>
              </a:rPr>
              <a:t> la </a:t>
            </a:r>
            <a:r>
              <a:rPr lang="en-US" sz="2000" b="1" dirty="0" err="1">
                <a:solidFill>
                  <a:srgbClr val="C00000"/>
                </a:solidFill>
                <a:latin typeface="Arial"/>
                <a:cs typeface="Arial"/>
              </a:rPr>
              <a:t>deschiderea</a:t>
            </a:r>
            <a:r>
              <a:rPr lang="en-US" sz="2000" b="1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lang="en-US" sz="2000" b="1" dirty="0" err="1">
                <a:solidFill>
                  <a:srgbClr val="C00000"/>
                </a:solidFill>
                <a:latin typeface="Arial"/>
                <a:cs typeface="Arial"/>
              </a:rPr>
              <a:t>unui</a:t>
            </a:r>
            <a:r>
              <a:rPr lang="en-US" sz="2000" b="1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lang="en-US" sz="2000" b="1" dirty="0" err="1">
                <a:solidFill>
                  <a:srgbClr val="C00000"/>
                </a:solidFill>
                <a:latin typeface="Arial"/>
                <a:cs typeface="Arial"/>
              </a:rPr>
              <a:t>nou</a:t>
            </a:r>
            <a:r>
              <a:rPr lang="en-US" sz="2000" b="1" dirty="0">
                <a:solidFill>
                  <a:srgbClr val="C00000"/>
                </a:solidFill>
                <a:latin typeface="Arial"/>
                <a:cs typeface="Arial"/>
              </a:rPr>
              <a:t> an </a:t>
            </a:r>
            <a:r>
              <a:rPr lang="en-US" sz="2000" b="1" dirty="0" err="1">
                <a:solidFill>
                  <a:srgbClr val="C00000"/>
                </a:solidFill>
                <a:latin typeface="Arial"/>
                <a:cs typeface="Arial"/>
              </a:rPr>
              <a:t>școlar</a:t>
            </a:r>
            <a:r>
              <a:rPr lang="en-US" sz="2000" b="1" dirty="0">
                <a:solidFill>
                  <a:srgbClr val="C00000"/>
                </a:solidFill>
                <a:latin typeface="Arial"/>
                <a:cs typeface="Arial"/>
              </a:rPr>
              <a:t>, </a:t>
            </a:r>
            <a:r>
              <a:rPr lang="en-US" sz="2000" b="1" dirty="0" err="1">
                <a:solidFill>
                  <a:srgbClr val="C00000"/>
                </a:solidFill>
                <a:latin typeface="Arial"/>
                <a:cs typeface="Arial"/>
              </a:rPr>
              <a:t>luni</a:t>
            </a:r>
            <a:r>
              <a:rPr lang="en-US" sz="2000" b="1" dirty="0">
                <a:solidFill>
                  <a:srgbClr val="C00000"/>
                </a:solidFill>
                <a:latin typeface="Arial"/>
                <a:cs typeface="Arial"/>
              </a:rPr>
              <a:t>, 09 </a:t>
            </a:r>
            <a:r>
              <a:rPr lang="en-US" sz="2000" b="1" dirty="0" err="1">
                <a:solidFill>
                  <a:srgbClr val="C00000"/>
                </a:solidFill>
                <a:latin typeface="Arial"/>
                <a:cs typeface="Arial"/>
              </a:rPr>
              <a:t>septembrie</a:t>
            </a:r>
            <a:r>
              <a:rPr lang="en-US" sz="2000" b="1" dirty="0">
                <a:solidFill>
                  <a:srgbClr val="C00000"/>
                </a:solidFill>
                <a:latin typeface="Arial"/>
                <a:cs typeface="Arial"/>
              </a:rPr>
              <a:t> 2024, </a:t>
            </a:r>
            <a:r>
              <a:rPr lang="en-US" sz="2000" b="1" dirty="0" err="1">
                <a:solidFill>
                  <a:srgbClr val="C00000"/>
                </a:solidFill>
                <a:latin typeface="Arial"/>
                <a:cs typeface="Arial"/>
              </a:rPr>
              <a:t>ora</a:t>
            </a:r>
            <a:r>
              <a:rPr lang="en-US" sz="2000" b="1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lang="en-US" sz="2000" b="1" smtClean="0">
                <a:solidFill>
                  <a:srgbClr val="C00000"/>
                </a:solidFill>
                <a:latin typeface="Arial"/>
                <a:cs typeface="Arial"/>
              </a:rPr>
              <a:t>9:00</a:t>
            </a:r>
            <a:r>
              <a:rPr lang="en-US" sz="2000" b="1" dirty="0">
                <a:solidFill>
                  <a:srgbClr val="C00000"/>
                </a:solidFill>
                <a:latin typeface="Arial"/>
                <a:cs typeface="Arial"/>
              </a:rPr>
              <a:t>, in </a:t>
            </a:r>
            <a:r>
              <a:rPr lang="en-US" sz="2000" b="1" dirty="0" err="1">
                <a:solidFill>
                  <a:srgbClr val="C00000"/>
                </a:solidFill>
                <a:latin typeface="Arial"/>
                <a:cs typeface="Arial"/>
              </a:rPr>
              <a:t>curtea</a:t>
            </a:r>
            <a:r>
              <a:rPr lang="en-US" sz="2000" b="1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lang="en-US" sz="2000" b="1" dirty="0" err="1">
                <a:solidFill>
                  <a:srgbClr val="C00000"/>
                </a:solidFill>
                <a:latin typeface="Arial"/>
                <a:cs typeface="Arial"/>
              </a:rPr>
              <a:t>scolii</a:t>
            </a:r>
            <a:r>
              <a:rPr lang="en-US" sz="2000" b="1" dirty="0">
                <a:solidFill>
                  <a:srgbClr val="C00000"/>
                </a:solidFill>
                <a:latin typeface="Arial"/>
                <a:cs typeface="Arial"/>
              </a:rPr>
              <a:t>.</a:t>
            </a:r>
            <a:endParaRPr lang="en-US" sz="2000" b="1" dirty="0">
              <a:solidFill>
                <a:srgbClr val="C00000"/>
              </a:solidFill>
            </a:endParaRPr>
          </a:p>
          <a:p>
            <a:endParaRPr lang="en-US" sz="2000" dirty="0">
              <a:solidFill>
                <a:srgbClr val="333333"/>
              </a:solidFill>
              <a:latin typeface="Arial"/>
              <a:cs typeface="Arial"/>
            </a:endParaRPr>
          </a:p>
          <a:p>
            <a:r>
              <a:rPr lang="en-US" sz="2000" dirty="0">
                <a:solidFill>
                  <a:srgbClr val="333333"/>
                </a:solidFill>
                <a:latin typeface="Arial"/>
                <a:cs typeface="Arial"/>
              </a:rPr>
              <a:t>      </a:t>
            </a:r>
            <a:r>
              <a:rPr lang="en-US" sz="2000" b="1" dirty="0" err="1" smtClean="0">
                <a:solidFill>
                  <a:schemeClr val="accent5">
                    <a:lumMod val="76000"/>
                  </a:schemeClr>
                </a:solidFill>
                <a:latin typeface="Arial"/>
                <a:cs typeface="Arial"/>
              </a:rPr>
              <a:t>Să</a:t>
            </a:r>
            <a:r>
              <a:rPr lang="en-US" sz="2000" b="1" dirty="0" smtClean="0">
                <a:solidFill>
                  <a:schemeClr val="accent5">
                    <a:lumMod val="76000"/>
                  </a:schemeClr>
                </a:solidFill>
                <a:latin typeface="Arial"/>
                <a:cs typeface="Arial"/>
              </a:rPr>
              <a:t> </a:t>
            </a:r>
            <a:r>
              <a:rPr lang="en-US" sz="2000" b="1" dirty="0" err="1">
                <a:solidFill>
                  <a:schemeClr val="accent5">
                    <a:lumMod val="76000"/>
                  </a:schemeClr>
                </a:solidFill>
                <a:latin typeface="Arial"/>
                <a:cs typeface="Arial"/>
              </a:rPr>
              <a:t>scriem</a:t>
            </a:r>
            <a:r>
              <a:rPr lang="en-US" sz="2000" b="1" dirty="0">
                <a:solidFill>
                  <a:schemeClr val="accent5">
                    <a:lumMod val="76000"/>
                  </a:schemeClr>
                </a:solidFill>
                <a:latin typeface="Arial"/>
                <a:cs typeface="Arial"/>
              </a:rPr>
              <a:t> </a:t>
            </a:r>
            <a:r>
              <a:rPr lang="en-US" sz="2000" b="1" dirty="0" err="1">
                <a:solidFill>
                  <a:schemeClr val="accent5">
                    <a:lumMod val="76000"/>
                  </a:schemeClr>
                </a:solidFill>
                <a:latin typeface="Arial"/>
                <a:cs typeface="Arial"/>
              </a:rPr>
              <a:t>împreuna</a:t>
            </a:r>
            <a:r>
              <a:rPr lang="en-US" sz="2000" b="1" dirty="0">
                <a:solidFill>
                  <a:schemeClr val="accent5">
                    <a:lumMod val="76000"/>
                  </a:schemeClr>
                </a:solidFill>
                <a:latin typeface="Arial"/>
                <a:cs typeface="Arial"/>
              </a:rPr>
              <a:t>, </a:t>
            </a:r>
            <a:r>
              <a:rPr lang="en-US" sz="2000" b="1" dirty="0" err="1">
                <a:solidFill>
                  <a:schemeClr val="accent5">
                    <a:lumMod val="76000"/>
                  </a:schemeClr>
                </a:solidFill>
                <a:latin typeface="Arial"/>
                <a:cs typeface="Arial"/>
              </a:rPr>
              <a:t>elevi</a:t>
            </a:r>
            <a:r>
              <a:rPr lang="en-US" sz="2000" b="1" dirty="0">
                <a:solidFill>
                  <a:schemeClr val="accent5">
                    <a:lumMod val="76000"/>
                  </a:schemeClr>
                </a:solidFill>
                <a:latin typeface="Arial"/>
                <a:cs typeface="Arial"/>
              </a:rPr>
              <a:t>, </a:t>
            </a:r>
            <a:r>
              <a:rPr lang="en-US" sz="2000" b="1" dirty="0" err="1">
                <a:solidFill>
                  <a:schemeClr val="accent5">
                    <a:lumMod val="76000"/>
                  </a:schemeClr>
                </a:solidFill>
                <a:latin typeface="Arial"/>
                <a:cs typeface="Arial"/>
              </a:rPr>
              <a:t>părinți,bunici</a:t>
            </a:r>
            <a:r>
              <a:rPr lang="en-US" sz="2000" b="1" dirty="0">
                <a:solidFill>
                  <a:schemeClr val="accent5">
                    <a:lumMod val="76000"/>
                  </a:schemeClr>
                </a:solidFill>
                <a:latin typeface="Arial"/>
                <a:cs typeface="Arial"/>
              </a:rPr>
              <a:t>,  cadre </a:t>
            </a:r>
            <a:r>
              <a:rPr lang="en-US" sz="2000" b="1" dirty="0" err="1">
                <a:solidFill>
                  <a:schemeClr val="accent5">
                    <a:lumMod val="76000"/>
                  </a:schemeClr>
                </a:solidFill>
                <a:latin typeface="Arial"/>
                <a:cs typeface="Arial"/>
              </a:rPr>
              <a:t>didactice</a:t>
            </a:r>
            <a:r>
              <a:rPr lang="en-US" sz="2000" b="1" dirty="0">
                <a:solidFill>
                  <a:schemeClr val="accent5">
                    <a:lumMod val="76000"/>
                  </a:schemeClr>
                </a:solidFill>
                <a:latin typeface="Arial"/>
                <a:cs typeface="Arial"/>
              </a:rPr>
              <a:t> </a:t>
            </a:r>
            <a:r>
              <a:rPr lang="en-US" sz="2000" b="1" dirty="0" err="1">
                <a:solidFill>
                  <a:schemeClr val="accent5">
                    <a:lumMod val="76000"/>
                  </a:schemeClr>
                </a:solidFill>
                <a:latin typeface="Arial"/>
                <a:cs typeface="Arial"/>
              </a:rPr>
              <a:t>și</a:t>
            </a:r>
            <a:r>
              <a:rPr lang="en-US" sz="2000" b="1" dirty="0">
                <a:solidFill>
                  <a:schemeClr val="accent5">
                    <a:lumMod val="76000"/>
                  </a:schemeClr>
                </a:solidFill>
                <a:latin typeface="Arial"/>
                <a:cs typeface="Arial"/>
              </a:rPr>
              <a:t> </a:t>
            </a:r>
            <a:r>
              <a:rPr lang="en-US" sz="2000" b="1" dirty="0" err="1">
                <a:solidFill>
                  <a:schemeClr val="accent5">
                    <a:lumMod val="76000"/>
                  </a:schemeClr>
                </a:solidFill>
                <a:latin typeface="Arial"/>
                <a:cs typeface="Arial"/>
              </a:rPr>
              <a:t>membri</a:t>
            </a:r>
            <a:r>
              <a:rPr lang="en-US" sz="2000" b="1" dirty="0">
                <a:solidFill>
                  <a:schemeClr val="accent5">
                    <a:lumMod val="76000"/>
                  </a:schemeClr>
                </a:solidFill>
                <a:latin typeface="Arial"/>
                <a:cs typeface="Arial"/>
              </a:rPr>
              <a:t> ai </a:t>
            </a:r>
            <a:r>
              <a:rPr lang="en-US" sz="2000" b="1" dirty="0" err="1">
                <a:solidFill>
                  <a:schemeClr val="accent5">
                    <a:lumMod val="76000"/>
                  </a:schemeClr>
                </a:solidFill>
                <a:latin typeface="Arial"/>
                <a:cs typeface="Arial"/>
              </a:rPr>
              <a:t>comunității</a:t>
            </a:r>
            <a:r>
              <a:rPr lang="en-US" sz="2000" b="1" dirty="0">
                <a:solidFill>
                  <a:schemeClr val="accent5">
                    <a:lumMod val="76000"/>
                  </a:schemeClr>
                </a:solidFill>
                <a:latin typeface="Arial"/>
                <a:cs typeface="Arial"/>
              </a:rPr>
              <a:t> locale, o </a:t>
            </a:r>
            <a:r>
              <a:rPr lang="en-US" sz="2000" b="1" dirty="0" err="1">
                <a:solidFill>
                  <a:schemeClr val="accent5">
                    <a:lumMod val="76000"/>
                  </a:schemeClr>
                </a:solidFill>
                <a:latin typeface="Arial"/>
                <a:cs typeface="Arial"/>
              </a:rPr>
              <a:t>pagina</a:t>
            </a:r>
            <a:r>
              <a:rPr lang="en-US" sz="2000" b="1" dirty="0">
                <a:solidFill>
                  <a:schemeClr val="accent5">
                    <a:lumMod val="76000"/>
                  </a:schemeClr>
                </a:solidFill>
                <a:latin typeface="Arial"/>
                <a:cs typeface="Arial"/>
              </a:rPr>
              <a:t> </a:t>
            </a:r>
            <a:r>
              <a:rPr lang="en-US" sz="2000" b="1" dirty="0" err="1">
                <a:solidFill>
                  <a:schemeClr val="accent5">
                    <a:lumMod val="76000"/>
                  </a:schemeClr>
                </a:solidFill>
                <a:latin typeface="Arial"/>
                <a:cs typeface="Arial"/>
              </a:rPr>
              <a:t>în</a:t>
            </a:r>
            <a:r>
              <a:rPr lang="en-US" sz="2000" b="1" dirty="0">
                <a:solidFill>
                  <a:schemeClr val="accent5">
                    <a:lumMod val="76000"/>
                  </a:schemeClr>
                </a:solidFill>
                <a:latin typeface="Arial"/>
                <a:cs typeface="Arial"/>
              </a:rPr>
              <a:t> </a:t>
            </a:r>
            <a:r>
              <a:rPr lang="en-US" sz="2000" b="1" dirty="0" err="1">
                <a:solidFill>
                  <a:schemeClr val="accent5">
                    <a:lumMod val="76000"/>
                  </a:schemeClr>
                </a:solidFill>
                <a:latin typeface="Arial"/>
                <a:cs typeface="Arial"/>
              </a:rPr>
              <a:t>cartea</a:t>
            </a:r>
            <a:r>
              <a:rPr lang="en-US" sz="2000" b="1" dirty="0">
                <a:solidFill>
                  <a:schemeClr val="accent5">
                    <a:lumMod val="76000"/>
                  </a:schemeClr>
                </a:solidFill>
                <a:latin typeface="Arial"/>
                <a:cs typeface="Arial"/>
              </a:rPr>
              <a:t> </a:t>
            </a:r>
            <a:r>
              <a:rPr lang="en-US" sz="2000" b="1" dirty="0" err="1">
                <a:solidFill>
                  <a:schemeClr val="accent5">
                    <a:lumMod val="76000"/>
                  </a:schemeClr>
                </a:solidFill>
                <a:latin typeface="Arial"/>
                <a:cs typeface="Arial"/>
              </a:rPr>
              <a:t>viitorului</a:t>
            </a:r>
            <a:r>
              <a:rPr lang="en-US" sz="2000" b="1" dirty="0">
                <a:solidFill>
                  <a:schemeClr val="accent5">
                    <a:lumMod val="76000"/>
                  </a:schemeClr>
                </a:solidFill>
                <a:latin typeface="Arial"/>
                <a:cs typeface="Arial"/>
              </a:rPr>
              <a:t> </a:t>
            </a:r>
            <a:r>
              <a:rPr lang="en-US" sz="2000" b="1" dirty="0" err="1">
                <a:solidFill>
                  <a:schemeClr val="accent5">
                    <a:lumMod val="76000"/>
                  </a:schemeClr>
                </a:solidFill>
                <a:latin typeface="Arial"/>
                <a:cs typeface="Arial"/>
              </a:rPr>
              <a:t>nostru</a:t>
            </a:r>
            <a:r>
              <a:rPr lang="en-US" sz="2000" b="1" dirty="0">
                <a:solidFill>
                  <a:schemeClr val="accent5">
                    <a:lumMod val="76000"/>
                  </a:schemeClr>
                </a:solidFill>
                <a:latin typeface="Arial"/>
                <a:cs typeface="Arial"/>
              </a:rPr>
              <a:t>!</a:t>
            </a:r>
          </a:p>
          <a:p>
            <a:endParaRPr lang="en-US" sz="2000" b="1" dirty="0">
              <a:solidFill>
                <a:schemeClr val="accent5">
                  <a:lumMod val="76000"/>
                </a:schemeClr>
              </a:solidFill>
              <a:latin typeface="Arial"/>
              <a:cs typeface="Arial"/>
            </a:endParaRPr>
          </a:p>
          <a:p>
            <a:r>
              <a:rPr lang="en-US" sz="2000" dirty="0">
                <a:solidFill>
                  <a:srgbClr val="333333"/>
                </a:solidFill>
                <a:latin typeface="Arial"/>
                <a:cs typeface="Arial"/>
              </a:rPr>
              <a:t>                     Director,</a:t>
            </a:r>
          </a:p>
          <a:p>
            <a:r>
              <a:rPr lang="en-US" sz="2000" dirty="0">
                <a:solidFill>
                  <a:srgbClr val="333333"/>
                </a:solidFill>
                <a:latin typeface="Arial"/>
                <a:cs typeface="Arial"/>
              </a:rPr>
              <a:t>        Prof. Beu Marinela-Dana</a:t>
            </a:r>
          </a:p>
        </p:txBody>
      </p:sp>
      <p:pic>
        <p:nvPicPr>
          <p:cNvPr id="5" name="Imagine 4" descr="pencils-and-chalkboard-background-back-to-school-concept_1302-4513">
            <a:extLst>
              <a:ext uri="{FF2B5EF4-FFF2-40B4-BE49-F238E27FC236}">
                <a16:creationId xmlns:a16="http://schemas.microsoft.com/office/drawing/2014/main" xmlns="" id="{5A1C0B71-F474-39DE-57C0-2F5918A153F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62849" y="5195"/>
            <a:ext cx="2857500" cy="1818410"/>
          </a:xfrm>
          <a:prstGeom prst="rect">
            <a:avLst/>
          </a:prstGeom>
        </p:spPr>
      </p:pic>
      <p:pic>
        <p:nvPicPr>
          <p:cNvPr id="6" name="Imagine 5" descr="O imagine care conține emblemă, siglă&#10;&#10;Descriere generată automat">
            <a:extLst>
              <a:ext uri="{FF2B5EF4-FFF2-40B4-BE49-F238E27FC236}">
                <a16:creationId xmlns:a16="http://schemas.microsoft.com/office/drawing/2014/main" xmlns="" id="{06EDC4F9-B2A6-3805-AD99-22A9F21E27A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818975" y="439449"/>
            <a:ext cx="2155246" cy="19612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2625124"/>
      </p:ext>
    </p:extLst>
  </p:cSld>
  <p:clrMapOvr>
    <a:masterClrMapping/>
  </p:clrMapOvr>
</p:sld>
</file>

<file path=ppt/theme/theme1.xml><?xml version="1.0" encoding="utf-8"?>
<a:theme xmlns:a="http://schemas.openxmlformats.org/drawingml/2006/main" name="Adiere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Temă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ă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</TotalTime>
  <Words>11</Words>
  <Application>Microsoft Office PowerPoint</Application>
  <PresentationFormat>Custom</PresentationFormat>
  <Paragraphs>13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Adiere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X</dc:creator>
  <cp:lastModifiedBy>X</cp:lastModifiedBy>
  <cp:revision>62</cp:revision>
  <dcterms:created xsi:type="dcterms:W3CDTF">2024-09-05T15:19:39Z</dcterms:created>
  <dcterms:modified xsi:type="dcterms:W3CDTF">2024-09-05T15:33:39Z</dcterms:modified>
</cp:coreProperties>
</file>